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70" r:id="rId15"/>
    <p:sldId id="349" r:id="rId16"/>
    <p:sldId id="328" r:id="rId17"/>
    <p:sldId id="372" r:id="rId18"/>
    <p:sldId id="363" r:id="rId19"/>
    <p:sldId id="326" r:id="rId20"/>
    <p:sldId id="356" r:id="rId21"/>
    <p:sldId id="350" r:id="rId22"/>
    <p:sldId id="322" r:id="rId23"/>
    <p:sldId id="323" r:id="rId24"/>
    <p:sldId id="324" r:id="rId25"/>
    <p:sldId id="365" r:id="rId26"/>
    <p:sldId id="362" r:id="rId27"/>
    <p:sldId id="366" r:id="rId28"/>
    <p:sldId id="371" r:id="rId29"/>
    <p:sldId id="368" r:id="rId30"/>
    <p:sldId id="369" r:id="rId31"/>
    <p:sldId id="367" r:id="rId32"/>
    <p:sldId id="329" r:id="rId33"/>
    <p:sldId id="364" r:id="rId34"/>
    <p:sldId id="330" r:id="rId35"/>
    <p:sldId id="358" r:id="rId36"/>
    <p:sldId id="361" r:id="rId37"/>
    <p:sldId id="339" r:id="rId38"/>
    <p:sldId id="340" r:id="rId39"/>
    <p:sldId id="331" r:id="rId40"/>
    <p:sldId id="334" r:id="rId41"/>
    <p:sldId id="338" r:id="rId42"/>
    <p:sldId id="343" r:id="rId43"/>
    <p:sldId id="344" r:id="rId44"/>
    <p:sldId id="351" r:id="rId45"/>
    <p:sldId id="354" r:id="rId46"/>
    <p:sldId id="357" r:id="rId47"/>
    <p:sldId id="360" r:id="rId48"/>
    <p:sldId id="359" r:id="rId49"/>
    <p:sldId id="352" r:id="rId50"/>
    <p:sldId id="353" r:id="rId51"/>
    <p:sldId id="336" r:id="rId52"/>
    <p:sldId id="337" r:id="rId53"/>
    <p:sldId id="317" r:id="rId54"/>
    <p:sldId id="318" r:id="rId55"/>
    <p:sldId id="311" r:id="rId56"/>
    <p:sldId id="309" r:id="rId57"/>
    <p:sldId id="310" r:id="rId58"/>
    <p:sldId id="308" r:id="rId59"/>
    <p:sldId id="307" r:id="rId60"/>
    <p:sldId id="299" r:id="rId61"/>
    <p:sldId id="306" r:id="rId62"/>
    <p:sldId id="300" r:id="rId63"/>
    <p:sldId id="305" r:id="rId64"/>
    <p:sldId id="301" r:id="rId65"/>
    <p:sldId id="285" r:id="rId66"/>
    <p:sldId id="287" r:id="rId67"/>
    <p:sldId id="294" r:id="rId68"/>
    <p:sldId id="289" r:id="rId69"/>
    <p:sldId id="293" r:id="rId70"/>
    <p:sldId id="295" r:id="rId71"/>
    <p:sldId id="298" r:id="rId72"/>
    <p:sldId id="292" r:id="rId73"/>
    <p:sldId id="291" r:id="rId74"/>
    <p:sldId id="314" r:id="rId75"/>
    <p:sldId id="304" r:id="rId76"/>
    <p:sldId id="283" r:id="rId77"/>
    <p:sldId id="284" r:id="rId78"/>
    <p:sldId id="288" r:id="rId79"/>
    <p:sldId id="276" r:id="rId80"/>
    <p:sldId id="279" r:id="rId81"/>
    <p:sldId id="278" r:id="rId82"/>
    <p:sldId id="280" r:id="rId83"/>
    <p:sldId id="282" r:id="rId84"/>
    <p:sldId id="268" r:id="rId85"/>
    <p:sldId id="267" r:id="rId86"/>
    <p:sldId id="266" r:id="rId87"/>
    <p:sldId id="265" r:id="rId88"/>
    <p:sldId id="258" r:id="rId89"/>
    <p:sldId id="263" r:id="rId90"/>
    <p:sldId id="264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7" Type="http://schemas.openxmlformats.org/officeDocument/2006/relationships/image" Target="../media/image20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jpeg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31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17.png"/><Relationship Id="rId4" Type="http://schemas.openxmlformats.org/officeDocument/2006/relationships/image" Target="../media/image20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png"/><Relationship Id="rId11" Type="http://schemas.openxmlformats.org/officeDocument/2006/relationships/image" Target="../media/image225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26" Type="http://schemas.openxmlformats.org/officeDocument/2006/relationships/image" Target="../media/image253.png"/><Relationship Id="rId39" Type="http://schemas.openxmlformats.org/officeDocument/2006/relationships/image" Target="../media/image304.png"/><Relationship Id="rId21" Type="http://schemas.openxmlformats.org/officeDocument/2006/relationships/image" Target="../media/image287.png"/><Relationship Id="rId34" Type="http://schemas.openxmlformats.org/officeDocument/2006/relationships/image" Target="../media/image299.png"/><Relationship Id="rId42" Type="http://schemas.openxmlformats.org/officeDocument/2006/relationships/image" Target="../media/image307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24" Type="http://schemas.openxmlformats.org/officeDocument/2006/relationships/image" Target="../media/image290.png"/><Relationship Id="rId32" Type="http://schemas.openxmlformats.org/officeDocument/2006/relationships/image" Target="../media/image297.png"/><Relationship Id="rId37" Type="http://schemas.openxmlformats.org/officeDocument/2006/relationships/image" Target="../media/image302.png"/><Relationship Id="rId40" Type="http://schemas.openxmlformats.org/officeDocument/2006/relationships/image" Target="../media/image305.png"/><Relationship Id="rId45" Type="http://schemas.openxmlformats.org/officeDocument/2006/relationships/image" Target="../media/image310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23" Type="http://schemas.openxmlformats.org/officeDocument/2006/relationships/image" Target="../media/image289.png"/><Relationship Id="rId28" Type="http://schemas.openxmlformats.org/officeDocument/2006/relationships/image" Target="../media/image293.png"/><Relationship Id="rId36" Type="http://schemas.openxmlformats.org/officeDocument/2006/relationships/image" Target="../media/image301.png"/><Relationship Id="rId10" Type="http://schemas.openxmlformats.org/officeDocument/2006/relationships/image" Target="../media/image276.png"/><Relationship Id="rId19" Type="http://schemas.openxmlformats.org/officeDocument/2006/relationships/image" Target="../media/image285.png"/><Relationship Id="rId31" Type="http://schemas.openxmlformats.org/officeDocument/2006/relationships/image" Target="../media/image296.png"/><Relationship Id="rId44" Type="http://schemas.openxmlformats.org/officeDocument/2006/relationships/image" Target="../media/image309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Relationship Id="rId22" Type="http://schemas.openxmlformats.org/officeDocument/2006/relationships/image" Target="../media/image288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Relationship Id="rId35" Type="http://schemas.openxmlformats.org/officeDocument/2006/relationships/image" Target="../media/image300.png"/><Relationship Id="rId43" Type="http://schemas.openxmlformats.org/officeDocument/2006/relationships/image" Target="../media/image308.png"/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5" Type="http://schemas.openxmlformats.org/officeDocument/2006/relationships/image" Target="../media/image291.png"/><Relationship Id="rId33" Type="http://schemas.openxmlformats.org/officeDocument/2006/relationships/image" Target="../media/image298.png"/><Relationship Id="rId38" Type="http://schemas.openxmlformats.org/officeDocument/2006/relationships/image" Target="../media/image303.png"/><Relationship Id="rId46" Type="http://schemas.openxmlformats.org/officeDocument/2006/relationships/image" Target="../media/image311.png"/><Relationship Id="rId20" Type="http://schemas.openxmlformats.org/officeDocument/2006/relationships/image" Target="../media/image286.png"/><Relationship Id="rId41" Type="http://schemas.openxmlformats.org/officeDocument/2006/relationships/image" Target="../media/image30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" Type="http://schemas.openxmlformats.org/officeDocument/2006/relationships/image" Target="../media/image312.png"/><Relationship Id="rId16" Type="http://schemas.openxmlformats.org/officeDocument/2006/relationships/image" Target="../media/image3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253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291.png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293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292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4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45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11" Type="http://schemas.openxmlformats.org/officeDocument/2006/relationships/image" Target="../media/image293.png"/><Relationship Id="rId5" Type="http://schemas.openxmlformats.org/officeDocument/2006/relationships/image" Target="../media/image348.png"/><Relationship Id="rId15" Type="http://schemas.openxmlformats.org/officeDocument/2006/relationships/image" Target="../media/image356.png"/><Relationship Id="rId10" Type="http://schemas.openxmlformats.org/officeDocument/2006/relationships/image" Target="../media/image292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60.png"/><Relationship Id="rId7" Type="http://schemas.openxmlformats.org/officeDocument/2006/relationships/image" Target="../media/image363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5.png"/><Relationship Id="rId18" Type="http://schemas.openxmlformats.org/officeDocument/2006/relationships/image" Target="../media/image380.png"/><Relationship Id="rId26" Type="http://schemas.openxmlformats.org/officeDocument/2006/relationships/image" Target="../media/image388.png"/><Relationship Id="rId39" Type="http://schemas.openxmlformats.org/officeDocument/2006/relationships/image" Target="../media/image355.png"/><Relationship Id="rId21" Type="http://schemas.openxmlformats.org/officeDocument/2006/relationships/image" Target="../media/image383.png"/><Relationship Id="rId34" Type="http://schemas.openxmlformats.org/officeDocument/2006/relationships/image" Target="../media/image396.png"/><Relationship Id="rId42" Type="http://schemas.openxmlformats.org/officeDocument/2006/relationships/image" Target="../media/image403.png"/><Relationship Id="rId7" Type="http://schemas.openxmlformats.org/officeDocument/2006/relationships/image" Target="../media/image369.png"/><Relationship Id="rId2" Type="http://schemas.openxmlformats.org/officeDocument/2006/relationships/image" Target="../media/image364.png"/><Relationship Id="rId16" Type="http://schemas.openxmlformats.org/officeDocument/2006/relationships/image" Target="../media/image378.png"/><Relationship Id="rId20" Type="http://schemas.openxmlformats.org/officeDocument/2006/relationships/image" Target="../media/image382.png"/><Relationship Id="rId29" Type="http://schemas.openxmlformats.org/officeDocument/2006/relationships/image" Target="../media/image391.png"/><Relationship Id="rId41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24" Type="http://schemas.openxmlformats.org/officeDocument/2006/relationships/image" Target="../media/image386.png"/><Relationship Id="rId32" Type="http://schemas.openxmlformats.org/officeDocument/2006/relationships/image" Target="../media/image394.png"/><Relationship Id="rId37" Type="http://schemas.openxmlformats.org/officeDocument/2006/relationships/image" Target="../media/image399.png"/><Relationship Id="rId40" Type="http://schemas.openxmlformats.org/officeDocument/2006/relationships/image" Target="../media/image401.png"/><Relationship Id="rId5" Type="http://schemas.openxmlformats.org/officeDocument/2006/relationships/image" Target="../media/image367.png"/><Relationship Id="rId15" Type="http://schemas.openxmlformats.org/officeDocument/2006/relationships/image" Target="../media/image377.png"/><Relationship Id="rId23" Type="http://schemas.openxmlformats.org/officeDocument/2006/relationships/image" Target="../media/image385.png"/><Relationship Id="rId28" Type="http://schemas.openxmlformats.org/officeDocument/2006/relationships/image" Target="../media/image390.png"/><Relationship Id="rId36" Type="http://schemas.openxmlformats.org/officeDocument/2006/relationships/image" Target="../media/image398.png"/><Relationship Id="rId10" Type="http://schemas.openxmlformats.org/officeDocument/2006/relationships/image" Target="../media/image372.png"/><Relationship Id="rId19" Type="http://schemas.openxmlformats.org/officeDocument/2006/relationships/image" Target="../media/image381.png"/><Relationship Id="rId31" Type="http://schemas.openxmlformats.org/officeDocument/2006/relationships/image" Target="../media/image393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Relationship Id="rId14" Type="http://schemas.openxmlformats.org/officeDocument/2006/relationships/image" Target="../media/image376.png"/><Relationship Id="rId22" Type="http://schemas.openxmlformats.org/officeDocument/2006/relationships/image" Target="../media/image384.png"/><Relationship Id="rId27" Type="http://schemas.openxmlformats.org/officeDocument/2006/relationships/image" Target="../media/image389.png"/><Relationship Id="rId30" Type="http://schemas.openxmlformats.org/officeDocument/2006/relationships/image" Target="../media/image392.png"/><Relationship Id="rId35" Type="http://schemas.openxmlformats.org/officeDocument/2006/relationships/image" Target="../media/image397.png"/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12" Type="http://schemas.openxmlformats.org/officeDocument/2006/relationships/image" Target="../media/image374.png"/><Relationship Id="rId17" Type="http://schemas.openxmlformats.org/officeDocument/2006/relationships/image" Target="../media/image379.png"/><Relationship Id="rId25" Type="http://schemas.openxmlformats.org/officeDocument/2006/relationships/image" Target="../media/image387.png"/><Relationship Id="rId33" Type="http://schemas.openxmlformats.org/officeDocument/2006/relationships/image" Target="../media/image395.png"/><Relationship Id="rId38" Type="http://schemas.openxmlformats.org/officeDocument/2006/relationships/image" Target="../media/image4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8.png"/><Relationship Id="rId5" Type="http://schemas.openxmlformats.org/officeDocument/2006/relationships/image" Target="../media/image356.png"/><Relationship Id="rId4" Type="http://schemas.openxmlformats.org/officeDocument/2006/relationships/image" Target="../media/image357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7.png"/><Relationship Id="rId18" Type="http://schemas.openxmlformats.org/officeDocument/2006/relationships/image" Target="../media/image421.png"/><Relationship Id="rId26" Type="http://schemas.openxmlformats.org/officeDocument/2006/relationships/image" Target="../media/image357.png"/><Relationship Id="rId39" Type="http://schemas.openxmlformats.org/officeDocument/2006/relationships/image" Target="../media/image440.png"/><Relationship Id="rId21" Type="http://schemas.openxmlformats.org/officeDocument/2006/relationships/image" Target="../media/image424.png"/><Relationship Id="rId34" Type="http://schemas.openxmlformats.org/officeDocument/2006/relationships/image" Target="../media/image436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6" Type="http://schemas.openxmlformats.org/officeDocument/2006/relationships/image" Target="../media/image419.png"/><Relationship Id="rId20" Type="http://schemas.openxmlformats.org/officeDocument/2006/relationships/image" Target="../media/image423.png"/><Relationship Id="rId29" Type="http://schemas.openxmlformats.org/officeDocument/2006/relationships/image" Target="../media/image431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11" Type="http://schemas.openxmlformats.org/officeDocument/2006/relationships/image" Target="../media/image415.png"/><Relationship Id="rId24" Type="http://schemas.openxmlformats.org/officeDocument/2006/relationships/image" Target="../media/image427.png"/><Relationship Id="rId32" Type="http://schemas.openxmlformats.org/officeDocument/2006/relationships/image" Target="../media/image434.png"/><Relationship Id="rId37" Type="http://schemas.openxmlformats.org/officeDocument/2006/relationships/image" Target="../media/image358.png"/><Relationship Id="rId40" Type="http://schemas.openxmlformats.org/officeDocument/2006/relationships/image" Target="../media/image441.png"/><Relationship Id="rId5" Type="http://schemas.openxmlformats.org/officeDocument/2006/relationships/image" Target="../media/image409.png"/><Relationship Id="rId15" Type="http://schemas.openxmlformats.org/officeDocument/2006/relationships/image" Target="../media/image356.png"/><Relationship Id="rId23" Type="http://schemas.openxmlformats.org/officeDocument/2006/relationships/image" Target="../media/image426.png"/><Relationship Id="rId28" Type="http://schemas.openxmlformats.org/officeDocument/2006/relationships/image" Target="../media/image430.png"/><Relationship Id="rId36" Type="http://schemas.openxmlformats.org/officeDocument/2006/relationships/image" Target="../media/image438.png"/><Relationship Id="rId10" Type="http://schemas.openxmlformats.org/officeDocument/2006/relationships/image" Target="../media/image414.png"/><Relationship Id="rId19" Type="http://schemas.openxmlformats.org/officeDocument/2006/relationships/image" Target="../media/image422.png"/><Relationship Id="rId31" Type="http://schemas.openxmlformats.org/officeDocument/2006/relationships/image" Target="../media/image433.png"/><Relationship Id="rId4" Type="http://schemas.openxmlformats.org/officeDocument/2006/relationships/image" Target="../media/image408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Relationship Id="rId22" Type="http://schemas.openxmlformats.org/officeDocument/2006/relationships/image" Target="../media/image425.png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Relationship Id="rId35" Type="http://schemas.openxmlformats.org/officeDocument/2006/relationships/image" Target="../media/image437.png"/><Relationship Id="rId8" Type="http://schemas.openxmlformats.org/officeDocument/2006/relationships/image" Target="../media/image412.png"/><Relationship Id="rId3" Type="http://schemas.openxmlformats.org/officeDocument/2006/relationships/image" Target="../media/image407.png"/><Relationship Id="rId12" Type="http://schemas.openxmlformats.org/officeDocument/2006/relationships/image" Target="../media/image416.png"/><Relationship Id="rId17" Type="http://schemas.openxmlformats.org/officeDocument/2006/relationships/image" Target="../media/image420.png"/><Relationship Id="rId25" Type="http://schemas.openxmlformats.org/officeDocument/2006/relationships/image" Target="../media/image428.png"/><Relationship Id="rId33" Type="http://schemas.openxmlformats.org/officeDocument/2006/relationships/image" Target="../media/image435.png"/><Relationship Id="rId38" Type="http://schemas.openxmlformats.org/officeDocument/2006/relationships/image" Target="../media/image4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444.png"/><Relationship Id="rId7" Type="http://schemas.openxmlformats.org/officeDocument/2006/relationships/image" Target="../media/image447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6.png"/><Relationship Id="rId5" Type="http://schemas.openxmlformats.org/officeDocument/2006/relationships/image" Target="../media/image351.png"/><Relationship Id="rId4" Type="http://schemas.openxmlformats.org/officeDocument/2006/relationships/image" Target="../media/image445.png"/><Relationship Id="rId9" Type="http://schemas.openxmlformats.org/officeDocument/2006/relationships/image" Target="../media/image3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4.png"/><Relationship Id="rId7" Type="http://schemas.openxmlformats.org/officeDocument/2006/relationships/image" Target="../media/image350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7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Relationship Id="rId9" Type="http://schemas.openxmlformats.org/officeDocument/2006/relationships/image" Target="../media/image45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61.png"/><Relationship Id="rId7" Type="http://schemas.openxmlformats.org/officeDocument/2006/relationships/image" Target="../media/image465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5" Type="http://schemas.openxmlformats.org/officeDocument/2006/relationships/image" Target="../media/image463.png"/><Relationship Id="rId10" Type="http://schemas.openxmlformats.org/officeDocument/2006/relationships/image" Target="../media/image468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259.png"/><Relationship Id="rId7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27.png"/><Relationship Id="rId4" Type="http://schemas.openxmlformats.org/officeDocument/2006/relationships/image" Target="../media/image2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83.png"/><Relationship Id="rId7" Type="http://schemas.openxmlformats.org/officeDocument/2006/relationships/image" Target="../media/image48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Relationship Id="rId9" Type="http://schemas.openxmlformats.org/officeDocument/2006/relationships/image" Target="../media/image5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3" Type="http://schemas.openxmlformats.org/officeDocument/2006/relationships/image" Target="../media/image492.png"/><Relationship Id="rId7" Type="http://schemas.openxmlformats.org/officeDocument/2006/relationships/image" Target="../media/image495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94.png"/><Relationship Id="rId10" Type="http://schemas.openxmlformats.org/officeDocument/2006/relationships/image" Target="../media/image498.png"/><Relationship Id="rId4" Type="http://schemas.openxmlformats.org/officeDocument/2006/relationships/image" Target="../media/image493.png"/><Relationship Id="rId9" Type="http://schemas.openxmlformats.org/officeDocument/2006/relationships/image" Target="../media/image4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4" Type="http://schemas.openxmlformats.org/officeDocument/2006/relationships/image" Target="../media/image50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99FFD0-AA6E-CC3E-CF2D-A1150CDC5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33" y="2211907"/>
            <a:ext cx="231489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47C0D-EE36-5459-C266-A2FB62CC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33" y="2107010"/>
            <a:ext cx="2815958" cy="28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2969839" y="213323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06" y="2498709"/>
            <a:ext cx="2236045" cy="2004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24895-BD09-7D76-47F1-A3901C49C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17" y="2498709"/>
            <a:ext cx="2191056" cy="221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5902385" y="213323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F1FB823-7036-B4B5-287B-54D5DE5C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27" y="3938911"/>
            <a:ext cx="2403762" cy="26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2DA7C-401F-CCC1-841D-AEF55550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27" y="596340"/>
            <a:ext cx="2043730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694180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61780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193578" y="11175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7" y="4394962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8" y="1707372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332" y="1663499"/>
            <a:ext cx="2349450" cy="2509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32E85B-F11B-F982-E9B7-5974CC7F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869" y="4167379"/>
            <a:ext cx="18927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3155994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691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74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583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59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01663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-8.18857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110BE5-5486-7F2E-39F8-38DB82812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1389" y="1663499"/>
            <a:ext cx="2118186" cy="231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AF8E16-B697-7424-4A74-4ABC7B21E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69" y="1604126"/>
            <a:ext cx="2364540" cy="26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88594</TotalTime>
  <Words>1596</Words>
  <Application>Microsoft Office PowerPoint</Application>
  <PresentationFormat>Widescreen</PresentationFormat>
  <Paragraphs>369</Paragraphs>
  <Slides>90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381</cp:revision>
  <dcterms:created xsi:type="dcterms:W3CDTF">2023-07-26T17:49:20Z</dcterms:created>
  <dcterms:modified xsi:type="dcterms:W3CDTF">2025-06-12T21:45:27Z</dcterms:modified>
</cp:coreProperties>
</file>